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0" r:id="rId6"/>
    <p:sldId id="260" r:id="rId7"/>
    <p:sldId id="271" r:id="rId8"/>
    <p:sldId id="261" r:id="rId9"/>
    <p:sldId id="275" r:id="rId10"/>
    <p:sldId id="262" r:id="rId11"/>
    <p:sldId id="272" r:id="rId12"/>
    <p:sldId id="263" r:id="rId13"/>
    <p:sldId id="276" r:id="rId14"/>
    <p:sldId id="264" r:id="rId15"/>
    <p:sldId id="273" r:id="rId16"/>
    <p:sldId id="265" r:id="rId17"/>
    <p:sldId id="277" r:id="rId18"/>
    <p:sldId id="266" r:id="rId19"/>
    <p:sldId id="274" r:id="rId20"/>
    <p:sldId id="267" r:id="rId21"/>
    <p:sldId id="278" r:id="rId22"/>
    <p:sldId id="268" r:id="rId23"/>
    <p:sldId id="279" r:id="rId24"/>
    <p:sldId id="26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4901-18AE-4B7B-85F6-25C7AF2112AB}" type="datetimeFigureOut">
              <a:rPr lang="en-US" smtClean="0"/>
              <a:t>12/23/2022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AE6B4-B0CE-4A08-B79D-AC190B91B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181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4901-18AE-4B7B-85F6-25C7AF2112AB}" type="datetimeFigureOut">
              <a:rPr lang="en-US" smtClean="0"/>
              <a:t>12/23/2022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AE6B4-B0CE-4A08-B79D-AC190B91B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4901-18AE-4B7B-85F6-25C7AF2112AB}" type="datetimeFigureOut">
              <a:rPr lang="en-US" smtClean="0"/>
              <a:t>12/23/2022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AE6B4-B0CE-4A08-B79D-AC190B91B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889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4901-18AE-4B7B-85F6-25C7AF2112AB}" type="datetimeFigureOut">
              <a:rPr lang="en-US" smtClean="0"/>
              <a:t>12/23/2022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AE6B4-B0CE-4A08-B79D-AC190B91B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69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4901-18AE-4B7B-85F6-25C7AF2112AB}" type="datetimeFigureOut">
              <a:rPr lang="en-US" smtClean="0"/>
              <a:t>12/23/2022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AE6B4-B0CE-4A08-B79D-AC190B91B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464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4901-18AE-4B7B-85F6-25C7AF2112AB}" type="datetimeFigureOut">
              <a:rPr lang="en-US" smtClean="0"/>
              <a:t>12/23/2022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AE6B4-B0CE-4A08-B79D-AC190B91B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805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4901-18AE-4B7B-85F6-25C7AF2112AB}" type="datetimeFigureOut">
              <a:rPr lang="en-US" smtClean="0"/>
              <a:t>12/23/2022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AE6B4-B0CE-4A08-B79D-AC190B91B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063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4901-18AE-4B7B-85F6-25C7AF2112AB}" type="datetimeFigureOut">
              <a:rPr lang="en-US" smtClean="0"/>
              <a:t>12/23/2022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AE6B4-B0CE-4A08-B79D-AC190B91B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615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4901-18AE-4B7B-85F6-25C7AF2112AB}" type="datetimeFigureOut">
              <a:rPr lang="en-US" smtClean="0"/>
              <a:t>12/23/2022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AE6B4-B0CE-4A08-B79D-AC190B91B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546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4901-18AE-4B7B-85F6-25C7AF2112AB}" type="datetimeFigureOut">
              <a:rPr lang="en-US" smtClean="0"/>
              <a:t>12/23/2022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AE6B4-B0CE-4A08-B79D-AC190B91B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686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4901-18AE-4B7B-85F6-25C7AF2112AB}" type="datetimeFigureOut">
              <a:rPr lang="en-US" smtClean="0"/>
              <a:t>12/23/2022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AE6B4-B0CE-4A08-B79D-AC190B91B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192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184901-18AE-4B7B-85F6-25C7AF2112AB}" type="datetimeFigureOut">
              <a:rPr lang="en-US" smtClean="0"/>
              <a:t>12/23/2022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AE6B4-B0CE-4A08-B79D-AC190B91B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469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ADK Laurentian Chapter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5400" dirty="0" smtClean="0"/>
              <a:t>2022 Photo Contest Winners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9811327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427" y="0"/>
            <a:ext cx="9242646" cy="692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1933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24000" y="748291"/>
            <a:ext cx="9144000" cy="2387600"/>
          </a:xfrm>
        </p:spPr>
        <p:txBody>
          <a:bodyPr/>
          <a:lstStyle/>
          <a:p>
            <a:r>
              <a:rPr lang="en-US" dirty="0" smtClean="0"/>
              <a:t>Nature </a:t>
            </a:r>
            <a:r>
              <a:rPr lang="en-US" dirty="0" smtClean="0"/>
              <a:t>Honorable Mention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5400" dirty="0" smtClean="0"/>
              <a:t>Nature Always Wins</a:t>
            </a:r>
            <a:endParaRPr lang="en-US" sz="5400" dirty="0" smtClean="0"/>
          </a:p>
          <a:p>
            <a:r>
              <a:rPr lang="en-US" sz="5400" dirty="0" smtClean="0"/>
              <a:t>Jeff Miller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3136942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4634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24000" y="748291"/>
            <a:ext cx="9144000" cy="2387600"/>
          </a:xfrm>
        </p:spPr>
        <p:txBody>
          <a:bodyPr/>
          <a:lstStyle/>
          <a:p>
            <a:r>
              <a:rPr lang="en-US" dirty="0" smtClean="0"/>
              <a:t>First Prize, Nature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5400" dirty="0" smtClean="0"/>
              <a:t>Upper and Lower Lakes 9/22</a:t>
            </a:r>
          </a:p>
          <a:p>
            <a:r>
              <a:rPr lang="en-US" sz="5400" dirty="0" smtClean="0"/>
              <a:t>Holly </a:t>
            </a:r>
            <a:r>
              <a:rPr lang="en-US" sz="5400" dirty="0" err="1" smtClean="0"/>
              <a:t>Chorba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313915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762"/>
            <a:ext cx="12200481" cy="6853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651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24000" y="748291"/>
            <a:ext cx="9144000" cy="2387600"/>
          </a:xfrm>
        </p:spPr>
        <p:txBody>
          <a:bodyPr/>
          <a:lstStyle/>
          <a:p>
            <a:r>
              <a:rPr lang="en-US" dirty="0" smtClean="0"/>
              <a:t>Action </a:t>
            </a:r>
            <a:r>
              <a:rPr lang="en-US" dirty="0" smtClean="0"/>
              <a:t>Honorable Mention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5400" dirty="0" smtClean="0"/>
              <a:t>Anchors Aweigh! Lower Lock Saranac River</a:t>
            </a:r>
            <a:endParaRPr lang="en-US" sz="5400" dirty="0" smtClean="0"/>
          </a:p>
          <a:p>
            <a:r>
              <a:rPr lang="en-US" sz="5400" dirty="0" smtClean="0"/>
              <a:t>Cynthia Grover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8534760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8496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24000" y="748291"/>
            <a:ext cx="9144000" cy="2387600"/>
          </a:xfrm>
        </p:spPr>
        <p:txBody>
          <a:bodyPr/>
          <a:lstStyle/>
          <a:p>
            <a:r>
              <a:rPr lang="en-US" dirty="0" smtClean="0"/>
              <a:t>First Prize, Action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5400" dirty="0" smtClean="0"/>
              <a:t>Saranac River</a:t>
            </a:r>
          </a:p>
          <a:p>
            <a:r>
              <a:rPr lang="en-US" sz="5400" dirty="0" smtClean="0"/>
              <a:t>Holly </a:t>
            </a:r>
            <a:r>
              <a:rPr lang="en-US" sz="5400" dirty="0" err="1" smtClean="0"/>
              <a:t>Chorba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4789164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1500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24000" y="748291"/>
            <a:ext cx="9144000" cy="2387600"/>
          </a:xfrm>
        </p:spPr>
        <p:txBody>
          <a:bodyPr/>
          <a:lstStyle/>
          <a:p>
            <a:r>
              <a:rPr lang="en-US" dirty="0" smtClean="0"/>
              <a:t>Artistic </a:t>
            </a:r>
            <a:r>
              <a:rPr lang="en-US" dirty="0" smtClean="0"/>
              <a:t>Honorable Mention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5400" dirty="0" smtClean="0"/>
              <a:t>Yellow Garden Spider</a:t>
            </a:r>
          </a:p>
          <a:p>
            <a:r>
              <a:rPr lang="en-US" sz="5400" dirty="0" smtClean="0"/>
              <a:t>Bob Platte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217014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600" dirty="0" smtClean="0"/>
              <a:t>Contest Judges</a:t>
            </a:r>
          </a:p>
          <a:p>
            <a:pPr lvl="1"/>
            <a:r>
              <a:rPr lang="en-US" sz="3600" dirty="0" smtClean="0"/>
              <a:t>Jean </a:t>
            </a:r>
            <a:r>
              <a:rPr lang="en-US" sz="3600" dirty="0" err="1" smtClean="0"/>
              <a:t>Giblin</a:t>
            </a:r>
            <a:endParaRPr lang="en-US" sz="3600" dirty="0" smtClean="0"/>
          </a:p>
          <a:p>
            <a:pPr lvl="1"/>
            <a:r>
              <a:rPr lang="en-US" sz="3600" dirty="0" err="1" smtClean="0"/>
              <a:t>Jeanna</a:t>
            </a:r>
            <a:r>
              <a:rPr lang="en-US" sz="3600" dirty="0" smtClean="0"/>
              <a:t> Matthews</a:t>
            </a:r>
          </a:p>
          <a:p>
            <a:pPr lvl="1"/>
            <a:r>
              <a:rPr lang="en-US" sz="3600" dirty="0" smtClean="0"/>
              <a:t>Andy Rawdon</a:t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 smtClean="0"/>
          </a:p>
          <a:p>
            <a:r>
              <a:rPr lang="en-US" sz="3600" dirty="0" smtClean="0"/>
              <a:t>Organizer</a:t>
            </a:r>
          </a:p>
          <a:p>
            <a:pPr lvl="1"/>
            <a:r>
              <a:rPr lang="en-US" sz="3600" dirty="0" smtClean="0"/>
              <a:t>Tom Ortmeyer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10522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921" y="0"/>
            <a:ext cx="71401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3670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24000" y="748291"/>
            <a:ext cx="9144000" cy="2387600"/>
          </a:xfrm>
        </p:spPr>
        <p:txBody>
          <a:bodyPr/>
          <a:lstStyle/>
          <a:p>
            <a:r>
              <a:rPr lang="en-US" dirty="0" smtClean="0"/>
              <a:t>First Prize, Artistic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5400" dirty="0" err="1" smtClean="0"/>
              <a:t>Jakeway</a:t>
            </a:r>
            <a:r>
              <a:rPr lang="en-US" sz="5400" dirty="0" smtClean="0"/>
              <a:t> Falls </a:t>
            </a:r>
            <a:r>
              <a:rPr lang="en-US" sz="5400" dirty="0" err="1" smtClean="0"/>
              <a:t>Nicholville</a:t>
            </a:r>
            <a:r>
              <a:rPr lang="en-US" sz="5400" dirty="0" smtClean="0"/>
              <a:t> </a:t>
            </a:r>
          </a:p>
          <a:p>
            <a:r>
              <a:rPr lang="en-US" sz="5400" dirty="0" smtClean="0"/>
              <a:t>St. Regis River</a:t>
            </a:r>
          </a:p>
          <a:p>
            <a:r>
              <a:rPr lang="en-US" sz="5400" dirty="0" smtClean="0"/>
              <a:t>Duncan Cutter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5061173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945" y="0"/>
            <a:ext cx="9234053" cy="6925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2369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24000" y="748291"/>
            <a:ext cx="9144000" cy="2387600"/>
          </a:xfrm>
        </p:spPr>
        <p:txBody>
          <a:bodyPr/>
          <a:lstStyle/>
          <a:p>
            <a:r>
              <a:rPr lang="en-US" dirty="0" smtClean="0"/>
              <a:t>Grand Prize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5400" dirty="0" smtClean="0"/>
              <a:t>Along Dead Creek Flow Trail 11/16/21</a:t>
            </a:r>
            <a:endParaRPr lang="en-US" sz="5400" dirty="0" smtClean="0"/>
          </a:p>
          <a:p>
            <a:r>
              <a:rPr lang="en-US" sz="5400" dirty="0" smtClean="0"/>
              <a:t>Holly Woodworth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9191326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145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314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24000" y="748291"/>
            <a:ext cx="9144000" cy="2387600"/>
          </a:xfrm>
        </p:spPr>
        <p:txBody>
          <a:bodyPr/>
          <a:lstStyle/>
          <a:p>
            <a:r>
              <a:rPr lang="en-US" dirty="0" smtClean="0"/>
              <a:t>Landscape Honorable Mention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5400" dirty="0" smtClean="0"/>
              <a:t>Osgood Put In</a:t>
            </a:r>
          </a:p>
          <a:p>
            <a:r>
              <a:rPr lang="en-US" sz="5400" dirty="0" smtClean="0"/>
              <a:t>Holly </a:t>
            </a:r>
            <a:r>
              <a:rPr lang="en-US" sz="5400" dirty="0" err="1" smtClean="0"/>
              <a:t>Chorba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346361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618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367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24000" y="748291"/>
            <a:ext cx="9144000" cy="2387600"/>
          </a:xfrm>
        </p:spPr>
        <p:txBody>
          <a:bodyPr/>
          <a:lstStyle/>
          <a:p>
            <a:r>
              <a:rPr lang="en-US" dirty="0" smtClean="0"/>
              <a:t>First Prize, Landscape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5400" dirty="0" smtClean="0"/>
              <a:t>Dug Mountain Autumn</a:t>
            </a:r>
            <a:endParaRPr lang="en-US" sz="5400" dirty="0" smtClean="0"/>
          </a:p>
          <a:p>
            <a:r>
              <a:rPr lang="en-US" sz="5400" dirty="0" smtClean="0"/>
              <a:t>Bob Platte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988233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982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24000" y="748291"/>
            <a:ext cx="9144000" cy="2387600"/>
          </a:xfrm>
        </p:spPr>
        <p:txBody>
          <a:bodyPr/>
          <a:lstStyle/>
          <a:p>
            <a:r>
              <a:rPr lang="en-US" dirty="0" smtClean="0"/>
              <a:t>People </a:t>
            </a:r>
            <a:r>
              <a:rPr lang="en-US" dirty="0" smtClean="0"/>
              <a:t>Honorable Mention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5400" dirty="0" smtClean="0"/>
              <a:t>Exchange Student’s First Snowshoe Adventure</a:t>
            </a:r>
            <a:endParaRPr lang="en-US" sz="5400" dirty="0" smtClean="0"/>
          </a:p>
          <a:p>
            <a:r>
              <a:rPr lang="en-US" sz="5400" dirty="0" smtClean="0"/>
              <a:t>Jeff Miller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932251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2431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24000" y="748291"/>
            <a:ext cx="9144000" cy="2387600"/>
          </a:xfrm>
        </p:spPr>
        <p:txBody>
          <a:bodyPr/>
          <a:lstStyle/>
          <a:p>
            <a:r>
              <a:rPr lang="en-US" dirty="0" smtClean="0"/>
              <a:t>First Prize, People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5400" dirty="0" err="1" smtClean="0"/>
              <a:t>Clarksboro</a:t>
            </a:r>
            <a:r>
              <a:rPr lang="en-US" sz="5400" dirty="0" smtClean="0"/>
              <a:t> Trail 6/5/22</a:t>
            </a:r>
          </a:p>
          <a:p>
            <a:r>
              <a:rPr lang="en-US" sz="5400" dirty="0" smtClean="0"/>
              <a:t>Marianne Hebert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5365307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126</Words>
  <Application>Microsoft Office PowerPoint</Application>
  <PresentationFormat>Widescreen</PresentationFormat>
  <Paragraphs>42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Office Theme</vt:lpstr>
      <vt:lpstr>ADK Laurentian Chapter</vt:lpstr>
      <vt:lpstr>PowerPoint Presentation</vt:lpstr>
      <vt:lpstr>Landscape Honorable Mention</vt:lpstr>
      <vt:lpstr>PowerPoint Presentation</vt:lpstr>
      <vt:lpstr>First Prize, Landscape</vt:lpstr>
      <vt:lpstr>PowerPoint Presentation</vt:lpstr>
      <vt:lpstr>People Honorable Mention</vt:lpstr>
      <vt:lpstr>PowerPoint Presentation</vt:lpstr>
      <vt:lpstr>First Prize, People</vt:lpstr>
      <vt:lpstr>PowerPoint Presentation</vt:lpstr>
      <vt:lpstr>Nature Honorable Mention</vt:lpstr>
      <vt:lpstr>PowerPoint Presentation</vt:lpstr>
      <vt:lpstr>First Prize, Nature</vt:lpstr>
      <vt:lpstr>PowerPoint Presentation</vt:lpstr>
      <vt:lpstr>Action Honorable Mention</vt:lpstr>
      <vt:lpstr>PowerPoint Presentation</vt:lpstr>
      <vt:lpstr>First Prize, Action</vt:lpstr>
      <vt:lpstr>PowerPoint Presentation</vt:lpstr>
      <vt:lpstr>Artistic Honorable Mention</vt:lpstr>
      <vt:lpstr>PowerPoint Presentation</vt:lpstr>
      <vt:lpstr>First Prize, Artistic</vt:lpstr>
      <vt:lpstr>PowerPoint Presentation</vt:lpstr>
      <vt:lpstr>Grand Prize</vt:lpstr>
      <vt:lpstr>PowerPoint Presentation</vt:lpstr>
    </vt:vector>
  </TitlesOfParts>
  <Company>Clarkson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ADK Laurentian Chapter</dc:title>
  <dc:creator>Thomas H. Ortmeyer - tortmeye</dc:creator>
  <cp:lastModifiedBy>Thomas H. Ortmeyer - tortmeye</cp:lastModifiedBy>
  <cp:revision>3</cp:revision>
  <dcterms:created xsi:type="dcterms:W3CDTF">2022-12-23T02:00:12Z</dcterms:created>
  <dcterms:modified xsi:type="dcterms:W3CDTF">2022-12-24T00:23:26Z</dcterms:modified>
</cp:coreProperties>
</file>